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5" r:id="rId3"/>
    <p:sldId id="261" r:id="rId4"/>
    <p:sldId id="260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60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21E59-2852-8847-9CE2-A7F7A98B0A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957D8-7A57-0747-A9A9-D118FA813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AB584-E1F8-F541-8FF9-A1DCA1D4D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694AD-A767-754F-B706-E4F66B70B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4E5C1-DCA1-124F-AF75-66FD04191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00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E6CC1-E17C-9446-A71A-94CEB13C5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6CB51B-8FDF-B04E-A2A0-8E85FDBA81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628A1-656C-7642-AA73-BB42FDA15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0446E-4C2B-E843-A717-81D3CD9C7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6E3FE-6408-DC4A-B124-384C01174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52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EF93FB-4BC0-A942-914A-81EBFD5C5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6250D3-8B92-1D47-A0F9-52EF2D87AF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DED8E-4974-AA4F-A4AA-6926F2198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8DB7D-0E56-4746-88BB-AEF970C74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DED5F-1946-9C48-A78A-5F47E2F17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2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4B2C-6B2C-304C-AF4C-5BD60AAE7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3D4E0-47F1-3840-AC94-A1A39D57C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4E7E9-F536-0C45-B7C0-D75E251ED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024F9-F3F4-2642-BF68-DD7862F56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C4C4-267F-FA41-9CF6-94DCE09F3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437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23394-37FA-C940-BA00-2FE9345E3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3A444E-7543-5F4D-B6BB-4D6E2ADFE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F72BB-264F-CE4D-9581-1A353DE1B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86EEE-7736-EC49-963E-478103456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E27B55-7C82-4440-AADD-7EF6538CD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985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04367-3166-B646-B46C-F39A441EB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AD663-E9B4-AA47-A256-3FDBD8BFD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C283E-AFFF-3543-93C2-DDF9B5BDC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1BCE07-85CA-4C46-975F-4A175F7C0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791BA9-1E7B-3C4A-9CF7-A58202786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0DD731-E0FC-CE4F-996F-91987D3BD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72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C217E-93FB-4A44-975F-FC19AC7D6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2BD70-3010-D644-8CC3-31265EE47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57897-4905-3E4B-9E2E-E082F3DF1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CCA410-2163-EF48-B0EA-BED7DF1C34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2D7F51-0ADD-CC4F-9BC2-5F9DAEA51F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D9BCA8-B14A-FC41-A48A-192AE0BF8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B80A63-3F21-B342-81F3-8C2327A1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E25FB8-D9D7-C54A-BFC1-FD0EF17F3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37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DFDB3-DABE-B345-97EE-9DE33600B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759E64-00C3-4D41-B11C-07E902D54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1A281D-E1A1-B143-B3A8-5DFF6C45F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CD8678-738E-9F4D-BD25-F97345E60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011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C872BB-D7CF-2C49-B06A-ECAFB660C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948256-14E4-184D-BF60-BB205FD36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09248-C6C6-444D-93EB-A3225757A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866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A3993-4C44-F849-94F8-5AB91D7FD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C9B2B-C4F2-E645-8045-8096CE5C1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E4C001-6005-D742-9F16-10240D3BC0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45110E-99C0-474B-8D40-6EA6EEB72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EDF61-C120-964D-81CC-B363E9AB6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50BC1-E45A-A546-884E-07D0D7047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32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D4F4B-6BA3-7341-AB17-60F2520C1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8DF90B-DE17-E94C-8106-C4A60E817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551A60-E23A-754C-B929-4CB8BED507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891309-FEE6-B74B-B86A-C72537137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DFAFA-D5E7-C74A-9EDC-E8D787F0A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41E114-1C43-5D44-9319-A5816DF85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23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72A155-7685-8F40-8165-C8BA23762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5B496-68C2-5F4F-87F0-148D430C1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344C5-E543-574A-B3C2-F0F6BD0400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E395A-577B-A743-AA12-6F2099FE6704}" type="datetimeFigureOut">
              <a:rPr lang="en-US" smtClean="0"/>
              <a:t>4/29/20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91B9A-CB03-C14C-917F-01915AA528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61215-C2D0-284A-94FC-EF526FA5D0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D7D57-E05B-2146-81DC-BED755F69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10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B9110-54B7-2A44-BEE8-59ACB04F9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Bringing semantic web content into Egeria.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DB4335-E9D8-A54A-A024-F3FAB1DAC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862" y="2183524"/>
            <a:ext cx="1524000" cy="304800"/>
          </a:xfrm>
          <a:prstGeom prst="rect">
            <a:avLst/>
          </a:prstGeom>
        </p:spPr>
      </p:pic>
      <p:sp>
        <p:nvSpPr>
          <p:cNvPr id="7" name="Cloud 6">
            <a:extLst>
              <a:ext uri="{FF2B5EF4-FFF2-40B4-BE49-F238E27FC236}">
                <a16:creationId xmlns:a16="http://schemas.microsoft.com/office/drawing/2014/main" id="{F73DA256-0C7E-3D40-AFA1-2595EB96B149}"/>
              </a:ext>
            </a:extLst>
          </p:cNvPr>
          <p:cNvSpPr/>
          <p:nvPr/>
        </p:nvSpPr>
        <p:spPr>
          <a:xfrm>
            <a:off x="693683" y="2981160"/>
            <a:ext cx="3264363" cy="2322360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DC6B82-9D8E-A146-8C14-2C14BF9C18D8}"/>
              </a:ext>
            </a:extLst>
          </p:cNvPr>
          <p:cNvSpPr txBox="1"/>
          <p:nvPr/>
        </p:nvSpPr>
        <p:spPr>
          <a:xfrm rot="20448937">
            <a:off x="838200" y="3778796"/>
            <a:ext cx="742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9CB2C6-F0BD-5543-952B-B7F5538A1CF8}"/>
              </a:ext>
            </a:extLst>
          </p:cNvPr>
          <p:cNvSpPr txBox="1"/>
          <p:nvPr/>
        </p:nvSpPr>
        <p:spPr>
          <a:xfrm rot="20076430">
            <a:off x="2340359" y="3667070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domain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D85DD7-B313-2448-81F8-12E6FB9A11B6}"/>
              </a:ext>
            </a:extLst>
          </p:cNvPr>
          <p:cNvSpPr txBox="1"/>
          <p:nvPr/>
        </p:nvSpPr>
        <p:spPr>
          <a:xfrm>
            <a:off x="1891862" y="4334608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class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76982B-8287-8C4D-842A-9DC57A9E1043}"/>
              </a:ext>
            </a:extLst>
          </p:cNvPr>
          <p:cNvSpPr txBox="1"/>
          <p:nvPr/>
        </p:nvSpPr>
        <p:spPr>
          <a:xfrm rot="630568">
            <a:off x="1666063" y="3556483"/>
            <a:ext cx="107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7758F15-3003-4845-82D4-241ACB152E6A}"/>
              </a:ext>
            </a:extLst>
          </p:cNvPr>
          <p:cNvSpPr txBox="1"/>
          <p:nvPr/>
        </p:nvSpPr>
        <p:spPr>
          <a:xfrm rot="1798105">
            <a:off x="1119031" y="4449732"/>
            <a:ext cx="10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property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38F208-3AC5-8B49-AFB2-670BB84F98CF}"/>
              </a:ext>
            </a:extLst>
          </p:cNvPr>
          <p:cNvSpPr txBox="1"/>
          <p:nvPr/>
        </p:nvSpPr>
        <p:spPr>
          <a:xfrm rot="20890696">
            <a:off x="2678893" y="3931360"/>
            <a:ext cx="1117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isSubclass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5D19DD-7220-B74C-B050-20FC72ED0BB0}"/>
              </a:ext>
            </a:extLst>
          </p:cNvPr>
          <p:cNvSpPr txBox="1"/>
          <p:nvPr/>
        </p:nvSpPr>
        <p:spPr>
          <a:xfrm>
            <a:off x="6517389" y="4358004"/>
            <a:ext cx="169867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Entity</a:t>
            </a:r>
          </a:p>
          <a:p>
            <a:r>
              <a:rPr lang="en-US" dirty="0"/>
              <a:t>  - attributes</a:t>
            </a:r>
          </a:p>
          <a:p>
            <a:r>
              <a:rPr lang="en-US" dirty="0"/>
              <a:t>  - classifications</a:t>
            </a:r>
          </a:p>
          <a:p>
            <a:r>
              <a:rPr lang="en-US" dirty="0"/>
              <a:t>  - type</a:t>
            </a:r>
          </a:p>
          <a:p>
            <a:r>
              <a:rPr lang="en-US" dirty="0"/>
              <a:t>Relationships</a:t>
            </a:r>
          </a:p>
          <a:p>
            <a:r>
              <a:rPr lang="en-US" dirty="0"/>
              <a:t>  -attributes</a:t>
            </a:r>
          </a:p>
          <a:p>
            <a:r>
              <a:rPr lang="en-US" dirty="0"/>
              <a:t>  -types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764ACDD9-2E72-704C-AAA0-5F4A86759FFC}"/>
              </a:ext>
            </a:extLst>
          </p:cNvPr>
          <p:cNvSpPr/>
          <p:nvPr/>
        </p:nvSpPr>
        <p:spPr>
          <a:xfrm>
            <a:off x="8302796" y="424505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an 19">
            <a:extLst>
              <a:ext uri="{FF2B5EF4-FFF2-40B4-BE49-F238E27FC236}">
                <a16:creationId xmlns:a16="http://schemas.microsoft.com/office/drawing/2014/main" id="{BFB5626D-7EE3-2947-99E5-8AD37789E1EB}"/>
              </a:ext>
            </a:extLst>
          </p:cNvPr>
          <p:cNvSpPr/>
          <p:nvPr/>
        </p:nvSpPr>
        <p:spPr>
          <a:xfrm>
            <a:off x="6414559" y="3937569"/>
            <a:ext cx="1785407" cy="2731902"/>
          </a:xfrm>
          <a:prstGeom prst="can">
            <a:avLst/>
          </a:prstGeom>
          <a:solidFill>
            <a:schemeClr val="accent1">
              <a:lumMod val="40000"/>
              <a:lumOff val="60000"/>
              <a:alpha val="4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2EC156-2A81-EE46-B010-10A91D338A32}"/>
              </a:ext>
            </a:extLst>
          </p:cNvPr>
          <p:cNvSpPr txBox="1"/>
          <p:nvPr/>
        </p:nvSpPr>
        <p:spPr>
          <a:xfrm>
            <a:off x="6414559" y="2852857"/>
            <a:ext cx="18266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Egeria Archive</a:t>
            </a:r>
          </a:p>
          <a:p>
            <a:r>
              <a:rPr lang="en-US" dirty="0"/>
              <a:t>Containing new</a:t>
            </a:r>
          </a:p>
          <a:p>
            <a:r>
              <a:rPr lang="en-US" dirty="0"/>
              <a:t> glossary content 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E3E34709-E1E7-3043-B496-DAB134C4485F}"/>
              </a:ext>
            </a:extLst>
          </p:cNvPr>
          <p:cNvSpPr/>
          <p:nvPr/>
        </p:nvSpPr>
        <p:spPr>
          <a:xfrm>
            <a:off x="4756053" y="4259854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ube 22">
            <a:extLst>
              <a:ext uri="{FF2B5EF4-FFF2-40B4-BE49-F238E27FC236}">
                <a16:creationId xmlns:a16="http://schemas.microsoft.com/office/drawing/2014/main" id="{611D57E6-15C5-D940-B114-6867221E3CFE}"/>
              </a:ext>
            </a:extLst>
          </p:cNvPr>
          <p:cNvSpPr/>
          <p:nvPr/>
        </p:nvSpPr>
        <p:spPr>
          <a:xfrm>
            <a:off x="9367941" y="3814538"/>
            <a:ext cx="1661738" cy="1216152"/>
          </a:xfrm>
          <a:prstGeom prst="cub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Egeria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Metadata Repository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3046677-1338-D240-913B-D5CF9440D5EE}"/>
              </a:ext>
            </a:extLst>
          </p:cNvPr>
          <p:cNvSpPr txBox="1"/>
          <p:nvPr/>
        </p:nvSpPr>
        <p:spPr>
          <a:xfrm>
            <a:off x="4767943" y="3435531"/>
            <a:ext cx="7637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Parse,</a:t>
            </a:r>
          </a:p>
          <a:p>
            <a:r>
              <a:rPr lang="en-US" dirty="0"/>
              <a:t>Write,</a:t>
            </a:r>
          </a:p>
          <a:p>
            <a:r>
              <a:rPr lang="en-US" dirty="0"/>
              <a:t>build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84F240-20FB-0743-9F65-D972EC6D443C}"/>
              </a:ext>
            </a:extLst>
          </p:cNvPr>
          <p:cNvSpPr txBox="1"/>
          <p:nvPr/>
        </p:nvSpPr>
        <p:spPr>
          <a:xfrm>
            <a:off x="1018903" y="5656217"/>
            <a:ext cx="42468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styles of json-</a:t>
            </a:r>
            <a:r>
              <a:rPr lang="en-US" dirty="0" err="1"/>
              <a:t>ld</a:t>
            </a:r>
            <a:r>
              <a:rPr lang="en-US" dirty="0"/>
              <a:t> are supported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Cloud Information model</a:t>
            </a:r>
          </a:p>
          <a:p>
            <a:pPr marL="285750" indent="-285750">
              <a:buFontTx/>
              <a:buChar char="-"/>
            </a:pPr>
            <a:r>
              <a:rPr lang="en-US" dirty="0"/>
              <a:t>     New  Owl RDF Open Canonical model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7A0BE7-9318-2947-85A1-E104C3451CFC}"/>
              </a:ext>
            </a:extLst>
          </p:cNvPr>
          <p:cNvSpPr txBox="1"/>
          <p:nvPr/>
        </p:nvSpPr>
        <p:spPr>
          <a:xfrm rot="20596682">
            <a:off x="2870297" y="3184198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&lt;/&gt;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4930BC6-8C14-7A42-A204-70A91D9D8112}"/>
              </a:ext>
            </a:extLst>
          </p:cNvPr>
          <p:cNvSpPr txBox="1"/>
          <p:nvPr/>
        </p:nvSpPr>
        <p:spPr>
          <a:xfrm>
            <a:off x="1291305" y="3909892"/>
            <a:ext cx="1041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Ontology</a:t>
            </a:r>
          </a:p>
        </p:txBody>
      </p:sp>
      <p:sp>
        <p:nvSpPr>
          <p:cNvPr id="28" name="Diamond 27">
            <a:extLst>
              <a:ext uri="{FF2B5EF4-FFF2-40B4-BE49-F238E27FC236}">
                <a16:creationId xmlns:a16="http://schemas.microsoft.com/office/drawing/2014/main" id="{BA115D50-1F9B-714B-A5B0-C6D9FEF9C52A}"/>
              </a:ext>
            </a:extLst>
          </p:cNvPr>
          <p:cNvSpPr/>
          <p:nvPr/>
        </p:nvSpPr>
        <p:spPr>
          <a:xfrm>
            <a:off x="1291305" y="6232252"/>
            <a:ext cx="217969" cy="277624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Diamond 28">
            <a:extLst>
              <a:ext uri="{FF2B5EF4-FFF2-40B4-BE49-F238E27FC236}">
                <a16:creationId xmlns:a16="http://schemas.microsoft.com/office/drawing/2014/main" id="{090F22F1-8246-3C40-904D-A5B6BA7CEE98}"/>
              </a:ext>
            </a:extLst>
          </p:cNvPr>
          <p:cNvSpPr/>
          <p:nvPr/>
        </p:nvSpPr>
        <p:spPr>
          <a:xfrm>
            <a:off x="5214226" y="6241705"/>
            <a:ext cx="217969" cy="277624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88C046D-B435-EF4D-94B4-0BE61D3ECB0E}"/>
              </a:ext>
            </a:extLst>
          </p:cNvPr>
          <p:cNvSpPr txBox="1"/>
          <p:nvPr/>
        </p:nvSpPr>
        <p:spPr>
          <a:xfrm>
            <a:off x="8436829" y="4000323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334822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7E2A5-27E0-8B44-B889-FC94449FC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Owl RDF Open Canonical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EC6CB-C2EB-D241-B1CC-F476CF959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semantics workgroup agreed the model, credit to Michal </a:t>
            </a:r>
            <a:r>
              <a:rPr lang="en-US" dirty="0" err="1"/>
              <a:t>Miklas</a:t>
            </a:r>
            <a:r>
              <a:rPr lang="en-US" dirty="0"/>
              <a:t>  from the IBM Industry models team who did a lot of the preparatory work.</a:t>
            </a:r>
          </a:p>
          <a:p>
            <a:r>
              <a:rPr lang="en-US" dirty="0"/>
              <a:t>The idea was to identify a small useful set open standards tags that could be mapped into Egeria glossary content.</a:t>
            </a:r>
          </a:p>
          <a:p>
            <a:r>
              <a:rPr lang="en-US" dirty="0"/>
              <a:t>This means that </a:t>
            </a:r>
            <a:r>
              <a:rPr lang="en-US" dirty="0" err="1"/>
              <a:t>rdfs</a:t>
            </a:r>
            <a:r>
              <a:rPr lang="en-US" dirty="0"/>
              <a:t> Owl </a:t>
            </a:r>
            <a:r>
              <a:rPr lang="en-US" dirty="0" err="1"/>
              <a:t>Skos</a:t>
            </a:r>
            <a:r>
              <a:rPr lang="en-US" dirty="0"/>
              <a:t> json-</a:t>
            </a:r>
            <a:r>
              <a:rPr lang="en-US" dirty="0" err="1"/>
              <a:t>ld</a:t>
            </a:r>
            <a:r>
              <a:rPr lang="en-US" dirty="0"/>
              <a:t> that use common open standards tags can be brought into Egeria as glossary content.    </a:t>
            </a:r>
          </a:p>
          <a:p>
            <a:r>
              <a:rPr lang="en-US" dirty="0"/>
              <a:t>This is a technical preview in Egeria.  </a:t>
            </a:r>
          </a:p>
        </p:txBody>
      </p:sp>
    </p:spTree>
    <p:extLst>
      <p:ext uri="{BB962C8B-B14F-4D97-AF65-F5344CB8AC3E}">
        <p14:creationId xmlns:p14="http://schemas.microsoft.com/office/powerpoint/2010/main" val="3174016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14A82-BB6E-CB4E-81F9-4028FBFC0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model for testing with Egeria Rex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0C62E1-257B-FC47-96B2-D316307B3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6" y="1220378"/>
            <a:ext cx="6269433" cy="32103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9EC0CE-8BA9-D24B-8E2B-628576E31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603" y="1423760"/>
            <a:ext cx="3906197" cy="27985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21E7F2-B73D-2A4B-AB46-ED5567F0E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4509" y="4358593"/>
            <a:ext cx="4407224" cy="21536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018239-EA3C-E549-938F-BD3B17465122}"/>
              </a:ext>
            </a:extLst>
          </p:cNvPr>
          <p:cNvSpPr txBox="1"/>
          <p:nvPr/>
        </p:nvSpPr>
        <p:spPr>
          <a:xfrm>
            <a:off x="543697" y="1661714"/>
            <a:ext cx="1810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Glossary  content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A1A1D2-7E06-ED4C-98AD-45AC8F3D0BD6}"/>
              </a:ext>
            </a:extLst>
          </p:cNvPr>
          <p:cNvSpPr txBox="1"/>
          <p:nvPr/>
        </p:nvSpPr>
        <p:spPr>
          <a:xfrm>
            <a:off x="6096000" y="4246065"/>
            <a:ext cx="1173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Categories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573452-8942-014D-8816-C7660E0A2729}"/>
              </a:ext>
            </a:extLst>
          </p:cNvPr>
          <p:cNvSpPr txBox="1"/>
          <p:nvPr/>
        </p:nvSpPr>
        <p:spPr>
          <a:xfrm>
            <a:off x="6261866" y="1690688"/>
            <a:ext cx="746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4CF3FAC-C299-3841-89FC-00281EF90C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4453" y="4303869"/>
            <a:ext cx="3148039" cy="229162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DCF9098-B367-4941-A767-37604D909B4A}"/>
              </a:ext>
            </a:extLst>
          </p:cNvPr>
          <p:cNvSpPr txBox="1"/>
          <p:nvPr/>
        </p:nvSpPr>
        <p:spPr>
          <a:xfrm>
            <a:off x="319148" y="4508376"/>
            <a:ext cx="2035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 categorization</a:t>
            </a:r>
          </a:p>
        </p:txBody>
      </p:sp>
    </p:spTree>
    <p:extLst>
      <p:ext uri="{BB962C8B-B14F-4D97-AF65-F5344CB8AC3E}">
        <p14:creationId xmlns:p14="http://schemas.microsoft.com/office/powerpoint/2010/main" val="2822575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38309-3E66-2F46-AA95-5DE091EC8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more real world example using Egeria Rex navigation.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C36EA3-8EE9-7945-ACCC-DC200CC8FE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8746" y="1690688"/>
            <a:ext cx="7068065" cy="486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846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5793-1934-0546-9C4C-BB51EABE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mappings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96CDC6-127B-F445-9F3C-D07DCD09BD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4871" y="1998620"/>
            <a:ext cx="4152419" cy="43513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22BD8FE-D39B-2547-8626-4721DE8F5151}"/>
              </a:ext>
            </a:extLst>
          </p:cNvPr>
          <p:cNvSpPr txBox="1"/>
          <p:nvPr/>
        </p:nvSpPr>
        <p:spPr>
          <a:xfrm>
            <a:off x="6614712" y="4473146"/>
            <a:ext cx="3842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currently including subject area or </a:t>
            </a:r>
          </a:p>
          <a:p>
            <a:r>
              <a:rPr lang="en-US" dirty="0"/>
              <a:t>other Classifications.</a:t>
            </a:r>
          </a:p>
        </p:txBody>
      </p:sp>
    </p:spTree>
    <p:extLst>
      <p:ext uri="{BB962C8B-B14F-4D97-AF65-F5344CB8AC3E}">
        <p14:creationId xmlns:p14="http://schemas.microsoft.com/office/powerpoint/2010/main" val="2330794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F5793-1934-0546-9C4C-BB51EABEF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Relationship mappings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3DB1419-70F6-E045-B71F-3A59095394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4955645"/>
              </p:ext>
            </p:extLst>
          </p:nvPr>
        </p:nvGraphicFramePr>
        <p:xfrm>
          <a:off x="838200" y="1825625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37408569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6270466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Egeria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21553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Rdfs:isDefinedBy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TermAnchor</a:t>
                      </a:r>
                      <a:r>
                        <a:rPr lang="en-US" dirty="0"/>
                        <a:t> and </a:t>
                      </a:r>
                      <a:r>
                        <a:rPr lang="en-US" dirty="0" err="1"/>
                        <a:t>CategoryAnchor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9510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Rdfs:domain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Spine attribute to spine object has-a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534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Rdfs:range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Spine attribute to spine object related term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30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Rdfs:member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TermCategorization</a:t>
                      </a:r>
                      <a:r>
                        <a:rPr lang="en-US" dirty="0"/>
                        <a:t> , </a:t>
                      </a:r>
                      <a:r>
                        <a:rPr lang="en-US" dirty="0" err="1"/>
                        <a:t>CategoryHierarchy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6604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Rdfs:SubClassOf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Spine object to spine object ISA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553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2604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11245</TotalTime>
  <Words>225</Words>
  <Application>Microsoft Macintosh PowerPoint</Application>
  <PresentationFormat>Widescreen</PresentationFormat>
  <Paragraphs>55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Bringing semantic web content into Egeria.</vt:lpstr>
      <vt:lpstr>Owl RDF Open Canonical model</vt:lpstr>
      <vt:lpstr>A simple model for testing with Egeria Rex </vt:lpstr>
      <vt:lpstr>A more real world example using Egeria Rex navigation.</vt:lpstr>
      <vt:lpstr>Entity mappings</vt:lpstr>
      <vt:lpstr>Relationship mappings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Semantics work group</dc:title>
  <dc:creator>Microsoft Office User</dc:creator>
  <cp:lastModifiedBy>Microsoft Office User</cp:lastModifiedBy>
  <cp:revision>21</cp:revision>
  <dcterms:created xsi:type="dcterms:W3CDTF">2020-01-30T13:19:52Z</dcterms:created>
  <dcterms:modified xsi:type="dcterms:W3CDTF">2020-05-05T17:10:16Z</dcterms:modified>
</cp:coreProperties>
</file>

<file path=docProps/thumbnail.jpeg>
</file>